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Maven Pro" panose="020B0604020202020204" charset="0"/>
      <p:regular r:id="rId4"/>
      <p:bold r:id="rId5"/>
    </p:embeddedFont>
    <p:embeddedFont>
      <p:font typeface="Nunito" panose="020B0604020202020204" charset="0"/>
      <p:regular r:id="rId6"/>
      <p:bold r:id="rId7"/>
      <p:italic r:id="rId8"/>
      <p:boldItalic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atey Queen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AB06C3-87CA-47AE-BC06-27F67C6B5BED}">
  <a:tblStyle styleId="{D0AB06C3-87CA-47AE-BC06-27F67C6B5B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75" y="6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presProps" Target="presProps.xml"/><Relationship Id="rId5" Type="http://schemas.openxmlformats.org/officeDocument/2006/relationships/font" Target="fonts/font2.fntdata"/><Relationship Id="rId10" Type="http://schemas.openxmlformats.org/officeDocument/2006/relationships/commentAuthors" Target="commentAuthor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rgbClr val="D9EAD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topozone.com/mt-st-helens-map-before-and-after/" TargetMode="External"/><Relationship Id="rId5" Type="http://schemas.openxmlformats.org/officeDocument/2006/relationships/hyperlink" Target="https://en.wikipedia.org/wiki/Mount_St._Helens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98600" y="1506325"/>
            <a:ext cx="5467500" cy="11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Boom &amp; Bloom: Multi-year Comparison of Species Composition Due to </a:t>
            </a:r>
            <a:r>
              <a:rPr lang="en" sz="220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Abies procera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Influence on Mt. St. Helen’s Pumice Plains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704600" y="2571750"/>
            <a:ext cx="4255500" cy="12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200">
                <a:solidFill>
                  <a:srgbClr val="38761D"/>
                </a:solidFill>
              </a:rPr>
              <a:t>Presented by: Ada de la Cruz</a:t>
            </a:r>
            <a:endParaRPr sz="1200">
              <a:solidFill>
                <a:srgbClr val="38761D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endParaRPr sz="1200">
              <a:solidFill>
                <a:srgbClr val="38761D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200">
                <a:solidFill>
                  <a:srgbClr val="38761D"/>
                </a:solidFill>
              </a:rPr>
              <a:t>In collaboration with: Katey Queen, Alex Watcher, Isabel Rodriguez, and Dr. Cynthia Chang</a:t>
            </a:r>
            <a:endParaRPr sz="1200">
              <a:solidFill>
                <a:srgbClr val="38761D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endParaRPr sz="1200">
              <a:solidFill>
                <a:srgbClr val="38761D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Department of Biological Sciences, School of STEM (University of Washington, Bothell)</a:t>
            </a:r>
            <a:endParaRPr sz="1200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endParaRPr sz="1200"/>
          </a:p>
        </p:txBody>
      </p:sp>
      <p:pic>
        <p:nvPicPr>
          <p:cNvPr id="279" name="Google Shape;2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6100" y="424075"/>
            <a:ext cx="3178061" cy="2147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4375" y="2691025"/>
            <a:ext cx="3221512" cy="21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13"/>
          <p:cNvSpPr txBox="1"/>
          <p:nvPr/>
        </p:nvSpPr>
        <p:spPr>
          <a:xfrm>
            <a:off x="5544375" y="48387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667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600"/>
              <a:buAutoNum type="arabicPeriod"/>
            </a:pPr>
            <a:r>
              <a:rPr lang="en" sz="600" u="sng">
                <a:solidFill>
                  <a:srgbClr val="38761D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Mount St. Helens - Wikipedia</a:t>
            </a:r>
            <a:endParaRPr sz="600">
              <a:solidFill>
                <a:srgbClr val="38761D"/>
              </a:solidFill>
            </a:endParaRPr>
          </a:p>
          <a:p>
            <a:pPr marL="457200" lvl="0" indent="-266700" algn="l" rtl="0">
              <a:spcBef>
                <a:spcPts val="0"/>
              </a:spcBef>
              <a:spcAft>
                <a:spcPts val="0"/>
              </a:spcAft>
              <a:buSzPts val="600"/>
              <a:buAutoNum type="arabicPeriod"/>
            </a:pPr>
            <a:r>
              <a:rPr lang="en" sz="600"/>
              <a:t> </a:t>
            </a:r>
            <a:r>
              <a:rPr lang="en" sz="600" u="sng">
                <a:solidFill>
                  <a:srgbClr val="38761D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Mt. St. Helens, Before and After Photos and Maps - TopoZone</a:t>
            </a:r>
            <a:endParaRPr sz="6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</Words>
  <Application>Microsoft Office PowerPoint</Application>
  <PresentationFormat>On-screen Show (16:9)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Maven Pro</vt:lpstr>
      <vt:lpstr>Nunito</vt:lpstr>
      <vt:lpstr>Arial</vt:lpstr>
      <vt:lpstr>Momentum</vt:lpstr>
      <vt:lpstr>  Boom &amp; Bloom: Multi-year Comparison of Species Composition Due to Abies procera Influence on Mt. St. Helen’s Pumice Plains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Boom &amp; Bloom: Multi-year Comparison of Species Composition Due to Abies procera Influence on Mt. St. Helen’s Pumice Plains  </dc:title>
  <cp:lastModifiedBy>de la Cruz Ada</cp:lastModifiedBy>
  <cp:revision>1</cp:revision>
  <dcterms:modified xsi:type="dcterms:W3CDTF">2021-06-07T02:15:03Z</dcterms:modified>
</cp:coreProperties>
</file>